
<file path=[Content_Types].xml><?xml version="1.0" encoding="utf-8"?>
<Types xmlns="http://schemas.openxmlformats.org/package/2006/content-types">
  <Default Extension="ashx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3Lqc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1" r:id="rId2"/>
    <p:sldId id="37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73" r:id="rId115"/>
    <p:sldId id="374" r:id="rId116"/>
    <p:sldId id="367" r:id="rId117"/>
    <p:sldId id="368" r:id="rId118"/>
    <p:sldId id="369" r:id="rId119"/>
    <p:sldId id="370" r:id="rId120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87860-3D45-4D54-9002-411C8B37506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322E4-7FD5-43C7-90A1-92651B432E9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4826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93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6802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102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3117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103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604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74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4552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113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70611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114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3030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115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2929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94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0751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95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8342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96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9916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97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15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98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3412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99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9389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100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7888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101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7437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5ED-0A14-C2B0-B577-611A4C95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03A63-1BB9-0A71-78BD-B2677F194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E7341-5628-755F-CA04-F18E9BA0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14F48-C941-C1F2-B3C2-F5115034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B4765-EB15-FCB1-F276-BB464B04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6719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34D2-1A40-69C8-7555-C8B7F2E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2C95E-2892-9256-F2BB-B5A1ECEE8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ABF9F-3A34-AF92-BAF5-8F0299C8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3F40-37F8-A657-7F96-E44A4EC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86C5E-9F13-75BE-BA52-A69753E7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6270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7818C-FB49-840A-EA18-AE0D14143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4C47D-CC1D-9E24-65F9-D4209373B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62D7-E421-3AC6-E72B-328081D0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5F6D-7D27-30A8-CE1E-1D9E38DF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4509F-61A3-6A3D-D045-5C851AB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1186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1DC9-E36C-313F-6735-AEFFA2D3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E8FEB-9B1E-BEF0-2ECD-1E77C014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FDB0-4314-C25F-6F43-138D728F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508D-C180-0DB9-CACE-03568A8B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D8B5C-FBDD-5181-BD27-9825BA7D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804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83DD-CBAB-5028-1E5D-A8F10A18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3C4C-38A0-1986-582F-E8DAC20F5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8B19-EC58-CC16-1E6D-B5D42DBA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AA57-BBAE-D3A7-BFD4-25B45052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EFAE-609A-EA73-0059-7A8DA56F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8986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C66E-3B8D-7648-C0D2-A2DA1A31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8DFB-587B-1C98-803F-724CE2F44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BDC84-9E2C-0296-F9A2-43FD7FFB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7168C-F9AF-A8F9-82B5-10F0E6DE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566D-DB51-8CFC-5693-ADFD7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DEE2A-649D-3787-2BD9-CE7093A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37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A02-D9F2-2D72-8557-1D45FD5F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EE6FF-8893-BE2E-AE79-40C25FF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97409-C975-234A-3B44-F741AB010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DED59-1068-CD95-4338-137A47A17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BCD50-6379-62A6-77AB-682DC01F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DE53D-DD6C-DDA8-CA00-0730D766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DFC76-B9BD-7AA2-B7BB-CB87369F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B976FE-B9BE-FFBB-420D-2CF6E7E5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3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8C5D-8BF5-DFB1-6F06-398B0A71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65C72-041F-A8BA-5FBF-0FCBD647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79192-370E-AF9A-4231-A12178C8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E898E-CACF-8DBE-CEA3-1C88DF62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44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D201-9587-22D1-02AF-7CD6EF56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8CBE6-402A-9B5C-CFD1-7CEB7C08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485B8-34B9-D1AB-B10E-CB910313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5331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986-1648-20E3-0AE4-40EC6409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C77E-7177-13BE-35A3-44FFAEAF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4C61-86E5-E846-F22E-8627DA1BD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1DB84-FE12-4AE2-B098-8F5AFB38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F99A8-C3D2-5027-14EF-AE979D77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760A5-9D86-BF59-4FCE-629715ED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8595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917C-2549-51C4-DB6F-28440A64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2D62A-F8C4-9BB9-E70B-8562E9C6A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021DD-2960-31BD-5703-D526ED401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41C56-CE0F-757B-C162-B4887750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D9A8E-2490-2A25-F8EC-99E0058C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4CA31-C2BB-28C2-6A78-1AC75C9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1005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FEA00-2F95-D293-3B80-D7CA7675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9C81C-F01C-BE8C-3E8F-71653BE8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7B190-3A06-282E-F70E-58AD56898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53480-E346-3EC9-4E5E-1F297098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6689-DE12-5A2D-0678-B5ECF6458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88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ashx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lenovo.com/us/en/documents/ht11728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p0isonparadise.deviantart.com/art/Design-Windows-9-RC3-43350441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17/04/windows-store-aggiornato-barra-download-condividi-notifich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fluxus.pages.dev/post/top-20-famous-roblox-players-youtub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2.png"/><Relationship Id="rId9" Type="http://schemas.openxmlformats.org/officeDocument/2006/relationships/hyperlink" Target="https://www.youtube.com/watch?v=BhZDakXqSw0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pngall.com/shark-png/download/83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watch?v=BhZDakXqSw0" TargetMode="Externa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pngall.com/shark-png/download/83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11" Type="http://schemas.openxmlformats.org/officeDocument/2006/relationships/hyperlink" Target="https://mungfali.com/explore/Among-Us-Red-with-Gun" TargetMode="External"/><Relationship Id="rId5" Type="http://schemas.openxmlformats.org/officeDocument/2006/relationships/image" Target="../media/image13.V3Lqc"/><Relationship Id="rId10" Type="http://schemas.openxmlformats.org/officeDocument/2006/relationships/image" Target="../media/image17.gif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watch?v=skJMeRMrHS8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pngall.com/shark-png/download/8348" TargetMode="External"/><Relationship Id="rId7" Type="http://schemas.openxmlformats.org/officeDocument/2006/relationships/hyperlink" Target="https://www.deviantart.com/putinpot/art/ROBLOX-Album-Fan-art-457298794" TargetMode="External"/><Relationship Id="rId12" Type="http://schemas.openxmlformats.org/officeDocument/2006/relationships/hyperlink" Target="https://sketchfab.com/3d-models/amogus-02eda942ce934fe6a2ba8ed3a1f6264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V3Lqc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hyperlink" Target="https://item-asylum-wiki.fandom.com/wiki/Amogus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image" Target="../media/image18.jpe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openxmlformats.org/officeDocument/2006/relationships/image" Target="../media/image20.png"/><Relationship Id="rId3" Type="http://schemas.openxmlformats.org/officeDocument/2006/relationships/hyperlink" Target="https://www.pngall.com/shark-png/download/8348" TargetMode="External"/><Relationship Id="rId7" Type="http://schemas.openxmlformats.org/officeDocument/2006/relationships/hyperlink" Target="https://www.deviantart.com/putinpot/art/ROBLOX-Album-Fan-art-457298794" TargetMode="External"/><Relationship Id="rId12" Type="http://schemas.openxmlformats.org/officeDocument/2006/relationships/hyperlink" Target="https://sketchfab.com/3d-models/amogus-02eda942ce934fe6a2ba8ed3a1f6264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V3Lqc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hyperlink" Target="https://item-asylum-wiki.fandom.com/wiki/Amogus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image" Target="../media/image18.jpeg"/><Relationship Id="rId14" Type="http://schemas.openxmlformats.org/officeDocument/2006/relationships/hyperlink" Target="https://creativecommons.org/licenses/by-sa/3.0/" TargetMode="Externa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openxmlformats.org/officeDocument/2006/relationships/image" Target="../media/image20.png"/><Relationship Id="rId3" Type="http://schemas.openxmlformats.org/officeDocument/2006/relationships/hyperlink" Target="https://www.pngall.com/shark-png/download/8348" TargetMode="External"/><Relationship Id="rId7" Type="http://schemas.openxmlformats.org/officeDocument/2006/relationships/hyperlink" Target="https://www.deviantart.com/putinpot/art/ROBLOX-Album-Fan-art-457298794" TargetMode="External"/><Relationship Id="rId12" Type="http://schemas.openxmlformats.org/officeDocument/2006/relationships/hyperlink" Target="https://sketchfab.com/3d-models/amogus-02eda942ce934fe6a2ba8ed3a1f6264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V3Lqc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hyperlink" Target="https://item-asylum-wiki.fandom.com/wiki/Amogus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image" Target="../media/image18.jpeg"/><Relationship Id="rId14" Type="http://schemas.openxmlformats.org/officeDocument/2006/relationships/hyperlink" Target="https://creativecommons.org/licenses/by-sa/3.0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0isonparadise.deviantart.com/art/Design-Windows-9-RC3-43350441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indows-logo-png/download/3008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hyperlink" Target="https://creativecommons.org/licenses/by-nc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5/dual-boot-linu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667A-B30F-7BB6-5FAC-382B2B57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C7CA3-D87B-DAF3-A0AE-D97C914E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3341913"/>
            <a:ext cx="3253355" cy="283504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9666D-D8F8-9BAB-BE6F-BCA8E72CE506}"/>
              </a:ext>
            </a:extLst>
          </p:cNvPr>
          <p:cNvSpPr/>
          <p:nvPr/>
        </p:nvSpPr>
        <p:spPr>
          <a:xfrm>
            <a:off x="-130629" y="0"/>
            <a:ext cx="12322629" cy="8436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CA56E-8207-60E6-B54A-0D1969986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0193" y="2806700"/>
            <a:ext cx="7327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2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9966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ices30%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232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ices40%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65332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ices50%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8185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554939" y="2967335"/>
            <a:ext cx="708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ices100%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55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519A-8947-D0D0-0683-40992C5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Accont</a:t>
            </a:r>
            <a:r>
              <a:rPr lang="en-US" dirty="0"/>
              <a:t>: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3F82A-4FB2-BDF1-DD22-6BA820EC9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M***r@gmail.com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691077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684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317C2-D70A-F35C-FC20-7459E366C9BD}"/>
              </a:ext>
            </a:extLst>
          </p:cNvPr>
          <p:cNvSpPr/>
          <p:nvPr/>
        </p:nvSpPr>
        <p:spPr>
          <a:xfrm>
            <a:off x="-775855" y="0"/>
            <a:ext cx="12967855" cy="77308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662093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317C2-D70A-F35C-FC20-7459E366C9BD}"/>
              </a:ext>
            </a:extLst>
          </p:cNvPr>
          <p:cNvSpPr/>
          <p:nvPr/>
        </p:nvSpPr>
        <p:spPr>
          <a:xfrm>
            <a:off x="-775855" y="0"/>
            <a:ext cx="12967855" cy="77308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Welcome to windows 9</a:t>
            </a:r>
            <a:endParaRPr lang="en-KE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83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04720-D8CC-FC75-2FB8-2F625879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9FA37-442E-44A0-E669-AE6A28AF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4BE2-2557-16EC-C90B-D3805F7C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0EF0-96B4-F639-301C-DBE7E661628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p0isonparadise.deviantart.com/art/Design-Windows-9-RC3-433504416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d/3.0/"/>
              </a:rPr>
              <a:t>CC BY-ND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950609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C552-E060-98BF-D9BF-A5127235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A3631-1E7A-3905-ABA2-DD1722DF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1B700-78BE-C006-4D26-74AEFCE0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1760" y="0"/>
            <a:ext cx="12013247" cy="704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08F3C-AEEE-8F27-B0D7-8072B088491E}"/>
              </a:ext>
            </a:extLst>
          </p:cNvPr>
          <p:cNvSpPr txBox="1"/>
          <p:nvPr/>
        </p:nvSpPr>
        <p:spPr>
          <a:xfrm>
            <a:off x="-111760" y="7041515"/>
            <a:ext cx="12013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htnovo.net/2017/04/windows-store-aggiornato-barra-download-condividi-notifiche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27441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4047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8645926" y="4800834"/>
            <a:ext cx="33532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fluxus.pages.dev/post/top-20-famous-roblox-players-youtube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/3.0/"/>
              </a:rPr>
              <a:t>CC BY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6719970" y="2144479"/>
            <a:ext cx="6731869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69094-C63F-0DD3-CE32-7F9FE45A5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75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85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0B79E-ADCF-1D4C-C1D3-D55CEA391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999837" cy="6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7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A77-B300-FC5E-67F1-C4A4FE16DB14}"/>
              </a:ext>
            </a:extLst>
          </p:cNvPr>
          <p:cNvSpPr txBox="1"/>
          <p:nvPr/>
        </p:nvSpPr>
        <p:spPr>
          <a:xfrm>
            <a:off x="3139440" y="5862320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Oh noes!</a:t>
            </a:r>
            <a:endParaRPr lang="en-KE" sz="4800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F28C9-343F-2071-4578-B5E941BE6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86145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85BF7E-7763-510B-C7F1-FD914B13A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603176" y="-230832"/>
            <a:ext cx="2825381" cy="70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06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096453" y="-82341"/>
            <a:ext cx="265093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146A2-1409-A291-E44C-79296A570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999461" y="147469"/>
            <a:ext cx="13609673" cy="6838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CCAD78-1444-C06D-ECCE-46515E1EA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988288" y="1265274"/>
            <a:ext cx="7347098" cy="3672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F11D7-D2E1-1B9E-E7FC-4E4D3886C29E}"/>
              </a:ext>
            </a:extLst>
          </p:cNvPr>
          <p:cNvSpPr txBox="1"/>
          <p:nvPr/>
        </p:nvSpPr>
        <p:spPr>
          <a:xfrm>
            <a:off x="1988288" y="4937816"/>
            <a:ext cx="7347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2" tooltip="https://sketchfab.com/3d-models/amogus-02eda942ce934fe6a2ba8ed3a1f6264b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13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6920113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096453" y="-82341"/>
            <a:ext cx="265093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7" tooltip="https://www.deviantart.com/putinpot/art/ROBLOX-Album-Fan-art-457298794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8" tooltip="https://creativecommons.org/licenses/by-nc-sa/3.0/"/>
              </a:rPr>
              <a:t>CC BY-SA-NC</a:t>
            </a:r>
            <a:endParaRPr lang="en-KE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146A2-1409-A291-E44C-79296A570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999461" y="147469"/>
            <a:ext cx="13609673" cy="6838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CCAD78-1444-C06D-ECCE-46515E1EA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988288" y="1265274"/>
            <a:ext cx="7347098" cy="3672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58B2-8410-DFBB-6691-B13AD755DCA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B2B2B4"/>
              </a:clrFrom>
              <a:clrTo>
                <a:srgbClr val="B2B2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18" y="1828800"/>
            <a:ext cx="4037771" cy="38773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F11D7-D2E1-1B9E-E7FC-4E4D3886C29E}"/>
              </a:ext>
            </a:extLst>
          </p:cNvPr>
          <p:cNvSpPr txBox="1"/>
          <p:nvPr/>
        </p:nvSpPr>
        <p:spPr>
          <a:xfrm>
            <a:off x="1988288" y="4937816"/>
            <a:ext cx="7347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12" tooltip="https://sketchfab.com/3d-models/amogus-02eda942ce934fe6a2ba8ed3a1f6264b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14" tooltip="https://creativecommons.org/licenses/by-sa/3.0/"/>
              </a:rPr>
              <a:t>CC BY-SA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17286113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096453" y="-82341"/>
            <a:ext cx="265093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7" tooltip="https://www.deviantart.com/putinpot/art/ROBLOX-Album-Fan-art-457298794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8" tooltip="https://creativecommons.org/licenses/by-nc-sa/3.0/"/>
              </a:rPr>
              <a:t>CC BY-SA-NC</a:t>
            </a:r>
            <a:endParaRPr lang="en-KE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146A2-1409-A291-E44C-79296A570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999461" y="147469"/>
            <a:ext cx="13609673" cy="6838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CCAD78-1444-C06D-ECCE-46515E1EA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988288" y="1265274"/>
            <a:ext cx="7347098" cy="3672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58B2-8410-DFBB-6691-B13AD755DCA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B2B2B4"/>
              </a:clrFrom>
              <a:clrTo>
                <a:srgbClr val="B2B2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18" y="1828800"/>
            <a:ext cx="4037771" cy="38773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F11D7-D2E1-1B9E-E7FC-4E4D3886C29E}"/>
              </a:ext>
            </a:extLst>
          </p:cNvPr>
          <p:cNvSpPr txBox="1"/>
          <p:nvPr/>
        </p:nvSpPr>
        <p:spPr>
          <a:xfrm>
            <a:off x="1988288" y="4937816"/>
            <a:ext cx="7347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12" tooltip="https://sketchfab.com/3d-models/amogus-02eda942ce934fe6a2ba8ed3a1f6264b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14" tooltip="https://creativecommons.org/licenses/by-sa/3.0/"/>
              </a:rPr>
              <a:t>CC BY-SA</a:t>
            </a:r>
            <a:endParaRPr lang="en-KE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8D570-2B3A-D334-2283-C9C5A80C31E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9F9FA1"/>
              </a:clrFrom>
              <a:clrTo>
                <a:srgbClr val="9F9FA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9839" y="2342535"/>
            <a:ext cx="3327039" cy="2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26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04720-D8CC-FC75-2FB8-2F625879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9FA37-442E-44A0-E669-AE6A28AF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4BE2-2557-16EC-C90B-D3805F7C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0EF0-96B4-F639-301C-DBE7E661628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p0isonparadise.deviantart.com/art/Design-Windows-9-RC3-433504416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d/3.0/"/>
              </a:rPr>
              <a:t>CC BY-ND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33268589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998864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319604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453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512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3505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3614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3887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44164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1929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7998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125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605E-0F37-0A17-8CAC-FB182047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1EBA13-E842-EDED-E0F3-01B5E633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11521" y="1825625"/>
            <a:ext cx="3968958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32B94D-BBA6-6555-5323-194C726243EC}"/>
              </a:ext>
            </a:extLst>
          </p:cNvPr>
          <p:cNvSpPr/>
          <p:nvPr/>
        </p:nvSpPr>
        <p:spPr>
          <a:xfrm>
            <a:off x="-1524000" y="0"/>
            <a:ext cx="13716000" cy="85670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A192E-8EF4-AC22-FD9C-62AA7A0434D1}"/>
              </a:ext>
            </a:extLst>
          </p:cNvPr>
          <p:cNvSpPr txBox="1"/>
          <p:nvPr/>
        </p:nvSpPr>
        <p:spPr>
          <a:xfrm>
            <a:off x="4111521" y="6176963"/>
            <a:ext cx="3968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4B8F2-9833-5A4F-69EE-19727590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88129" y="462738"/>
            <a:ext cx="2808094" cy="2966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BF3D9-D12D-E00B-7F93-7ECA31BED43C}"/>
              </a:ext>
            </a:extLst>
          </p:cNvPr>
          <p:cNvSpPr txBox="1"/>
          <p:nvPr/>
        </p:nvSpPr>
        <p:spPr>
          <a:xfrm>
            <a:off x="4329295" y="4559475"/>
            <a:ext cx="3879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F1EA6-98E5-A2F9-8929-78691559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13" y="3891738"/>
            <a:ext cx="3132725" cy="29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5204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4497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5276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9773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2728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3967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5450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8947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864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6657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427D-85C5-945A-03E7-4EF336E38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5B06-12BE-37E5-B079-EAB6D4F3C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70FAE-37A0-822D-1757-4A16C10C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61257"/>
            <a:ext cx="12409713" cy="7119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02257-1B07-66EC-79B1-4F613E6A418F}"/>
              </a:ext>
            </a:extLst>
          </p:cNvPr>
          <p:cNvSpPr txBox="1"/>
          <p:nvPr/>
        </p:nvSpPr>
        <p:spPr>
          <a:xfrm>
            <a:off x="3095625" y="5653087"/>
            <a:ext cx="6000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opensource.com/article/18/5/dual-boot-linux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342569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95742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8909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34919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3365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806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99238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1457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04195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32155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5192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87B08-BFC5-2B1E-13CD-9D5EE8DAF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23256" y="-337457"/>
            <a:ext cx="15054942" cy="7994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38D83-FD93-46F1-4E7F-2613EE23919F}"/>
              </a:ext>
            </a:extLst>
          </p:cNvPr>
          <p:cNvSpPr txBox="1"/>
          <p:nvPr/>
        </p:nvSpPr>
        <p:spPr>
          <a:xfrm>
            <a:off x="-1023256" y="7088832"/>
            <a:ext cx="15054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azurecurve.co.uk/2019/04/how-to-install-windows-10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-sa/3.0/"/>
              </a:rPr>
              <a:t>CC BY-SA-NC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3084228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2660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0059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5885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22447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8928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69196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78833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6791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1601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578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6C78C-061B-38CF-6481-1C9E2B379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9757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AC3B8-B084-FB36-9A43-BEEE6EB33140}"/>
              </a:ext>
            </a:extLst>
          </p:cNvPr>
          <p:cNvSpPr txBox="1"/>
          <p:nvPr/>
        </p:nvSpPr>
        <p:spPr>
          <a:xfrm>
            <a:off x="1" y="6858000"/>
            <a:ext cx="12975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azurecurve.co.uk/2019/04/how-to-install-windows-10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-sa/3.0/"/>
              </a:rPr>
              <a:t>CC BY-SA-NC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308616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5488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29828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3993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34761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06908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4882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67170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7915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93766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829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3F1D8-3336-C1E0-57D3-32ED3028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37457" y="-54429"/>
            <a:ext cx="128015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13D76-23D7-E2C1-3315-52766C124FA9}"/>
              </a:ext>
            </a:extLst>
          </p:cNvPr>
          <p:cNvSpPr txBox="1"/>
          <p:nvPr/>
        </p:nvSpPr>
        <p:spPr>
          <a:xfrm>
            <a:off x="-337457" y="6803571"/>
            <a:ext cx="12801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azurecurve.co.uk/2019/04/how-to-install-windows-10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-sa/3.0/"/>
              </a:rPr>
              <a:t>CC BY-SA-NC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1543123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20631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71134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28710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81071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25995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20398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5119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59468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52055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6505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248D4-2F49-0537-60A0-B834B785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9743" y="0"/>
            <a:ext cx="123117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211FB-C35E-EFB7-F42F-52E6211A3D55}"/>
              </a:ext>
            </a:extLst>
          </p:cNvPr>
          <p:cNvSpPr txBox="1"/>
          <p:nvPr/>
        </p:nvSpPr>
        <p:spPr>
          <a:xfrm>
            <a:off x="-119743" y="6858000"/>
            <a:ext cx="12311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s://www.azurecurve.co.uk/2019/04/how-to-install-windows-10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nc-sa/3.0/"/>
              </a:rPr>
              <a:t>CC BY-SA-NC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19178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96964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32054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75690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7739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44401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45308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49808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9054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926916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0482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9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18438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8601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94853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3819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1480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9825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55366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79180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69967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0553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178531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38120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49235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4091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812971" y="0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11490" y="579862"/>
            <a:ext cx="4536442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54" y="4286683"/>
            <a:ext cx="2745509" cy="26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7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812971" y="0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3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3025194" y="2967335"/>
            <a:ext cx="6141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Getting things ready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284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830655" y="2967335"/>
            <a:ext cx="6530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 1%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581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ices10%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442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ices20%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8024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s://www.pngall.com/windows-logo-png/download/30088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-nc/3.0/"/>
              </a:rPr>
              <a:t>CC BY-NC</a:t>
            </a:r>
            <a:endParaRPr lang="en-K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ices30%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860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745</Words>
  <Application>Microsoft Office PowerPoint</Application>
  <PresentationFormat>Widescreen</PresentationFormat>
  <Paragraphs>215</Paragraphs>
  <Slides>119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Accont:</vt:lpstr>
      <vt:lpstr>Personlize: you’ll b e to presonlize later</vt:lpstr>
      <vt:lpstr>Personlize: you’ll b e to presonlize later</vt:lpstr>
      <vt:lpstr>Personlize: you’ll b e to presonlize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70</cp:revision>
  <dcterms:created xsi:type="dcterms:W3CDTF">2024-06-30T05:15:29Z</dcterms:created>
  <dcterms:modified xsi:type="dcterms:W3CDTF">2024-06-30T18:05:38Z</dcterms:modified>
</cp:coreProperties>
</file>